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603B34-855F-4C37-91B7-4C291D0E7EC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CF7D4F-F9E5-4B62-9B0F-6D57A816009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806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3B34-855F-4C37-91B7-4C291D0E7EC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7D4F-F9E5-4B62-9B0F-6D57A816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1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3B34-855F-4C37-91B7-4C291D0E7EC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7D4F-F9E5-4B62-9B0F-6D57A816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2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3B34-855F-4C37-91B7-4C291D0E7EC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7D4F-F9E5-4B62-9B0F-6D57A816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5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6603B34-855F-4C37-91B7-4C291D0E7EC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F7D4F-F9E5-4B62-9B0F-6D57A816009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93157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3B34-855F-4C37-91B7-4C291D0E7EC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7D4F-F9E5-4B62-9B0F-6D57A816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1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3B34-855F-4C37-91B7-4C291D0E7EC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7D4F-F9E5-4B62-9B0F-6D57A816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0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3B34-855F-4C37-91B7-4C291D0E7EC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7D4F-F9E5-4B62-9B0F-6D57A816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4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3B34-855F-4C37-91B7-4C291D0E7EC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7D4F-F9E5-4B62-9B0F-6D57A816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6603B34-855F-4C37-91B7-4C291D0E7EC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2CF7D4F-F9E5-4B62-9B0F-6D57A81600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562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6603B34-855F-4C37-91B7-4C291D0E7EC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2CF7D4F-F9E5-4B62-9B0F-6D57A816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4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603B34-855F-4C37-91B7-4C291D0E7EC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CF7D4F-F9E5-4B62-9B0F-6D57A81600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69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484909" y="160338"/>
            <a:ext cx="10183091" cy="2513589"/>
          </a:xfrm>
        </p:spPr>
        <p:txBody>
          <a:bodyPr>
            <a:noAutofit/>
          </a:bodyPr>
          <a:lstStyle/>
          <a:p>
            <a:r>
              <a:rPr lang="ro-RO" sz="4400" b="1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o-RO" sz="4400" b="1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o-RO" sz="4400" b="1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o-RO" sz="4400" b="1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o-RO" sz="44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o-RO" sz="44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o-RO" sz="4400" b="1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o-RO" sz="4400" b="1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o-RO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PROIECT ERASMUS + </a:t>
            </a:r>
            <a:br>
              <a:rPr lang="ro-RO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o-RO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,, </a:t>
            </a:r>
            <a:r>
              <a:rPr lang="ro-RO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 </a:t>
            </a:r>
            <a:r>
              <a:rPr lang="ro-RO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şcoală</a:t>
            </a:r>
            <a:r>
              <a:rPr lang="ro-RO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europeană,</a:t>
            </a:r>
            <a:br>
              <a:rPr lang="ro-RO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o-RO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 </a:t>
            </a:r>
            <a:r>
              <a:rPr lang="ro-RO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şcoală</a:t>
            </a:r>
            <a:r>
              <a:rPr lang="ro-RO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pentru fiecare!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’’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965663" y="3796145"/>
            <a:ext cx="8045373" cy="3061855"/>
          </a:xfrm>
        </p:spPr>
        <p:txBody>
          <a:bodyPr/>
          <a:lstStyle/>
          <a:p>
            <a:r>
              <a:rPr lang="vi-VN" sz="2400" dirty="0">
                <a:solidFill>
                  <a:schemeClr val="tx1"/>
                </a:solidFill>
              </a:rPr>
              <a:t>Proiect de mobilităţi în domeniul educaţiei şcolare </a:t>
            </a:r>
            <a:endParaRPr lang="ro-RO" sz="2400" dirty="0">
              <a:solidFill>
                <a:schemeClr val="tx1"/>
              </a:solidFill>
            </a:endParaRPr>
          </a:p>
          <a:p>
            <a:r>
              <a:rPr lang="vi-VN" sz="2400" dirty="0">
                <a:solidFill>
                  <a:schemeClr val="tx1"/>
                </a:solidFill>
              </a:rPr>
              <a:t>( Acţiunea KA1)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Nr</a:t>
            </a:r>
            <a:r>
              <a:rPr lang="en-US" sz="2400" dirty="0">
                <a:solidFill>
                  <a:schemeClr val="tx1"/>
                </a:solidFill>
              </a:rPr>
              <a:t>. de contract: </a:t>
            </a:r>
          </a:p>
          <a:p>
            <a:r>
              <a:rPr lang="en-US" sz="2400" dirty="0">
                <a:solidFill>
                  <a:schemeClr val="tx1"/>
                </a:solidFill>
              </a:rPr>
              <a:t>2019-1-RO01-KA101-061711</a:t>
            </a:r>
            <a:endParaRPr lang="ro-RO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AutoShape 2" descr="Imagini pentru erasmus 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2" descr="Imagini pentru sigla ministerului educatiei nation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67" y="16021"/>
            <a:ext cx="1905000" cy="73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036" y="0"/>
            <a:ext cx="2205498" cy="7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81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5575" y="-186912"/>
            <a:ext cx="12266613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  <a:tab pos="30607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  <a:tab pos="3060700" algn="l"/>
              </a:tabLst>
            </a:pPr>
            <a:r>
              <a:rPr kumimoji="0" lang="ro-RO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o-RO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ŞCOALA GIMNAZIALĂ NR. 6 </a:t>
            </a:r>
            <a:r>
              <a:rPr kumimoji="0" lang="ro-RO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ro-RO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SUCEAVA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  <a:tab pos="3060700" algn="l"/>
              </a:tabLst>
            </a:pPr>
            <a:r>
              <a:rPr kumimoji="0" lang="ro-RO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Str. 22 Decembrie, Nr. 189,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  <a:tab pos="3060700" algn="l"/>
              </a:tabLst>
            </a:pPr>
            <a:r>
              <a:rPr kumimoji="0" lang="ro-RO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 </a:t>
            </a:r>
            <a:r>
              <a:rPr kumimoji="0" lang="ro-RO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postal</a:t>
            </a:r>
            <a:r>
              <a:rPr kumimoji="0" lang="ro-RO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720133, Suceava, Romania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  <a:tab pos="3060700" algn="l"/>
              </a:tabLst>
            </a:pPr>
            <a:r>
              <a:rPr kumimoji="0" lang="ro-RO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Tel: + 40 230-519414; 0330-401955 ; Fax: + 40 230-519414,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  <a:tab pos="3060700" algn="l"/>
              </a:tabLst>
            </a:pPr>
            <a:r>
              <a:rPr kumimoji="0" lang="ro-RO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CF 18252248, Adresă e-mail:  scoala6sv@yahoo.com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  <a:tab pos="3060700" algn="l"/>
              </a:tabLst>
            </a:pPr>
            <a:r>
              <a:rPr kumimoji="0" lang="ro-RO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0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3688"/>
          </a:xfrm>
        </p:spPr>
        <p:txBody>
          <a:bodyPr>
            <a:normAutofit/>
          </a:bodyPr>
          <a:lstStyle/>
          <a:p>
            <a:pPr algn="ctr"/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DETALII GENERALE PRIVIND CURSUL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text 2"/>
          <p:cNvSpPr>
            <a:spLocks noGrp="1"/>
          </p:cNvSpPr>
          <p:nvPr>
            <p:ph idx="1"/>
          </p:nvPr>
        </p:nvSpPr>
        <p:spPr>
          <a:xfrm>
            <a:off x="1251678" y="1136073"/>
            <a:ext cx="10178322" cy="474351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o-RO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MOBILITATEA 1:</a:t>
            </a:r>
          </a:p>
          <a:p>
            <a:pPr marL="0" lvl="0" indent="0" algn="just">
              <a:buNone/>
            </a:pP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Cursul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Proiectarea mediilor </a:t>
            </a:r>
            <a:r>
              <a:rPr lang="ro-RO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educaţionale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incluzive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SE.1.DEIE”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Europass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Academy,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Floren</a:t>
            </a:r>
            <a:r>
              <a:rPr lang="ro-RO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Italia,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curs, 9- 14.XII.2019),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cadre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(2 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învățători și 2 profesori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o-RO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o-RO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MOBILITATEA 2: </a:t>
            </a:r>
            <a:endParaRPr lang="ro-RO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lvl="0" indent="0" algn="just">
              <a:buNone/>
            </a:pP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Cursul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Vitamina C stimulează </a:t>
            </a:r>
            <a:r>
              <a:rPr lang="ro-RO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educaţia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Dominou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Larnaca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Cipru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curs,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.2020-03.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.2020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cadre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(2 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ro-RO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ăţă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tori </a:t>
            </a:r>
            <a:r>
              <a:rPr lang="ro-RO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1136073"/>
            <a:ext cx="1006613" cy="836035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7" y="3505200"/>
            <a:ext cx="1200577" cy="12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8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994074" y="457199"/>
            <a:ext cx="3435926" cy="1196671"/>
          </a:xfrm>
        </p:spPr>
        <p:txBody>
          <a:bodyPr/>
          <a:lstStyle/>
          <a:p>
            <a:pPr algn="ctr"/>
            <a:r>
              <a:rPr lang="ro-RO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Obiectivele </a:t>
            </a:r>
            <a:r>
              <a:rPr lang="ro-RO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strategice </a:t>
            </a:r>
            <a:r>
              <a:rPr lang="ro-RO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proiectului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65051" y="457199"/>
            <a:ext cx="6158418" cy="5448302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/>
            </a:pPr>
            <a:r>
              <a:rPr lang="ro-RO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it-I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mbun</a:t>
            </a:r>
            <a:r>
              <a:rPr lang="ro-RO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ătăţ</a:t>
            </a:r>
            <a:r>
              <a:rPr lang="it-I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irea abilit</a:t>
            </a:r>
            <a:r>
              <a:rPr lang="ro-RO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ăţ</a:t>
            </a:r>
            <a:r>
              <a:rPr lang="it-I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ilor de a alege </a:t>
            </a:r>
            <a:r>
              <a:rPr lang="ro-RO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it-I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aplica cele mai potrivite strategii 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it-I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vederea cre</a:t>
            </a:r>
            <a:r>
              <a:rPr lang="ro-RO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it-I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terii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</a:t>
            </a:r>
            <a:r>
              <a:rPr lang="ro-RO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ro-RO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are, 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cadrelor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coala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Gimnazial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6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Suceava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perioad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12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</a:t>
            </a:r>
            <a:r>
              <a:rPr lang="ro-RO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adordarea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</a:t>
            </a:r>
            <a:r>
              <a:rPr lang="ro-RO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iat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integratoare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dificult</a:t>
            </a:r>
            <a:r>
              <a:rPr lang="ro-RO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ăţ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nva</a:t>
            </a:r>
            <a:r>
              <a:rPr lang="ro-RO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are, 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cadrelor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coala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Gimnazial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6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Suceava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perioad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12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856" y="1741335"/>
            <a:ext cx="4294908" cy="4534773"/>
          </a:xfrm>
          <a:prstGeom prst="rect">
            <a:avLst/>
          </a:prstGeom>
        </p:spPr>
      </p:pic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CLASA  a IV- a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9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Informarea </a:t>
            </a:r>
            <a:r>
              <a:rPr lang="ro-RO" dirty="0" err="1" smtClean="0"/>
              <a:t>pĂrinților</a:t>
            </a:r>
            <a:r>
              <a:rPr lang="ro-RO" dirty="0" smtClean="0"/>
              <a:t> </a:t>
            </a:r>
            <a:r>
              <a:rPr lang="ro-RO" dirty="0" smtClean="0"/>
              <a:t>despre proiectul </a:t>
            </a:r>
            <a:r>
              <a:rPr lang="ro-RO" dirty="0" err="1" smtClean="0"/>
              <a:t>erasmus</a:t>
            </a:r>
            <a:r>
              <a:rPr lang="ro-RO" dirty="0" smtClean="0"/>
              <a:t>+</a:t>
            </a:r>
            <a:endParaRPr lang="en-US" dirty="0"/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2285999"/>
            <a:ext cx="3186545" cy="3837709"/>
          </a:xfrm>
          <a:prstGeom prst="rect">
            <a:avLst/>
          </a:prstGeom>
        </p:spPr>
      </p:pic>
      <p:pic>
        <p:nvPicPr>
          <p:cNvPr id="6" name="Substituent conținut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0764" y="2286000"/>
            <a:ext cx="3186545" cy="3836988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528" y="2285999"/>
            <a:ext cx="2812471" cy="38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4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bstituent imagine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775" b="23775"/>
          <a:stretch>
            <a:fillRect/>
          </a:stretch>
        </p:blipFill>
        <p:spPr>
          <a:xfrm>
            <a:off x="3716071" y="277091"/>
            <a:ext cx="3391312" cy="3657600"/>
          </a:xfrm>
          <a:prstGeom prst="rect">
            <a:avLst/>
          </a:prstGeom>
        </p:spPr>
      </p:pic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7924800" y="277091"/>
            <a:ext cx="4059381" cy="6179127"/>
          </a:xfrm>
        </p:spPr>
        <p:txBody>
          <a:bodyPr>
            <a:normAutofit/>
          </a:bodyPr>
          <a:lstStyle/>
          <a:p>
            <a:pPr marL="285750" indent="-285750" algn="just">
              <a:buFontTx/>
              <a:buChar char="-"/>
            </a:pP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mportanța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programului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formare europeană Erasmus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: prezentare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Point și a altor informații în cadrul Consiliului Profesoral al Școlii Gimnaziale nr. 6 Suceava</a:t>
            </a:r>
          </a:p>
          <a:p>
            <a:pPr marL="285750" indent="-285750" algn="just">
              <a:buFontTx/>
              <a:buChar char="-"/>
            </a:pP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Diseminarea proiectului și implementarea viziunii acestuia în cadrul </a:t>
            </a:r>
            <a:r>
              <a:rPr lang="ro-RO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sedințelor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lectoratelor cu părinții cu privire la importanța realizării unei școli incluzive prin adoptarea strategiilor de personalizare a procesului instructiv- educativ prevenirea eșecului școlar și includerea </a:t>
            </a:r>
            <a:r>
              <a:rPr lang="ro-RO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tutror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elevilor </a:t>
            </a:r>
            <a:r>
              <a:rPr lang="ro-RO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 formă de școlarizare.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29" y="277092"/>
            <a:ext cx="2970934" cy="3657600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982" y="4087091"/>
            <a:ext cx="3519053" cy="25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Informarea </a:t>
            </a:r>
            <a:r>
              <a:rPr lang="ro-RO" dirty="0" smtClean="0"/>
              <a:t>ELEVILOR </a:t>
            </a:r>
            <a:r>
              <a:rPr lang="ro-RO" dirty="0"/>
              <a:t>despre proiectul </a:t>
            </a:r>
            <a:r>
              <a:rPr lang="ro-RO" dirty="0" err="1"/>
              <a:t>erasmus</a:t>
            </a:r>
            <a:r>
              <a:rPr lang="ro-RO" dirty="0"/>
              <a:t>+</a:t>
            </a:r>
            <a:endParaRPr lang="en-US" dirty="0"/>
          </a:p>
        </p:txBody>
      </p:sp>
      <p:pic>
        <p:nvPicPr>
          <p:cNvPr id="6" name="Substituent conținut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8" y="2604655"/>
            <a:ext cx="4680000" cy="3510000"/>
          </a:xfr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2604655"/>
            <a:ext cx="4680000" cy="35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9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87979"/>
          </a:xfrm>
        </p:spPr>
        <p:txBody>
          <a:bodyPr>
            <a:noAutofit/>
          </a:bodyPr>
          <a:lstStyle/>
          <a:p>
            <a:pPr algn="ctr"/>
            <a:r>
              <a:rPr lang="ro-RO" sz="3600" dirty="0" smtClean="0"/>
              <a:t>Vizibilitatea proiectului </a:t>
            </a:r>
            <a:r>
              <a:rPr lang="ro-RO" sz="3600" dirty="0" err="1" smtClean="0"/>
              <a:t>erasmus</a:t>
            </a:r>
            <a:r>
              <a:rPr lang="ro-RO" sz="3600" dirty="0" smtClean="0"/>
              <a:t> +</a:t>
            </a:r>
            <a:br>
              <a:rPr lang="ro-RO" sz="3600" dirty="0" smtClean="0"/>
            </a:br>
            <a:r>
              <a:rPr lang="ro-RO" sz="3600" dirty="0" smtClean="0"/>
              <a:t>,, o școală europeană, o școală pentru </a:t>
            </a:r>
            <a:r>
              <a:rPr lang="ro-RO" sz="3600" dirty="0" smtClean="0"/>
              <a:t>fiecare!”</a:t>
            </a:r>
            <a:endParaRPr lang="en-US" sz="3600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199723" y="2285998"/>
            <a:ext cx="4800600" cy="348095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Organizarea ședințelor cu părinții a avut ca scop creșterea gradului de conștientizare a acestora cu privire la dobândirea de competențe și îmbunătățirea calității actului educațional prin instruirea personalului didactic în centre de formare europene. Acestea s- au concretizat prin: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647796" y="2285999"/>
            <a:ext cx="4800600" cy="4572001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Informarea părinților 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elevilor 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privire la d</a:t>
            </a: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ezvoltarea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</a:t>
            </a:r>
            <a:r>
              <a:rPr lang="ro-RO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ăţ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ilor educative extracurriculare orientate spre educa</a:t>
            </a:r>
            <a:r>
              <a:rPr lang="ro-RO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pentru dezvoltare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durabil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voluntariat, derularea proiectelor </a:t>
            </a:r>
            <a:r>
              <a:rPr lang="ro-RO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parteneriatelor europene</a:t>
            </a:r>
            <a:r>
              <a:rPr lang="it-I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Conștientizarea 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părinților și elevilor 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despre necesitatea atingerii scopului  școlii noastre și anume, sprijinirea elevilor cu dificultăți de învățare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6" name="Conector drept cu săgeată 5"/>
          <p:cNvCxnSpPr/>
          <p:nvPr/>
        </p:nvCxnSpPr>
        <p:spPr>
          <a:xfrm>
            <a:off x="3823855" y="5403273"/>
            <a:ext cx="83127" cy="69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rept cu săgeată 7"/>
          <p:cNvCxnSpPr>
            <a:stCxn id="3" idx="3"/>
          </p:cNvCxnSpPr>
          <p:nvPr/>
        </p:nvCxnSpPr>
        <p:spPr>
          <a:xfrm flipV="1">
            <a:off x="6000323" y="2757055"/>
            <a:ext cx="663713" cy="1269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rept cu săgeată 9"/>
          <p:cNvCxnSpPr>
            <a:stCxn id="3" idx="3"/>
          </p:cNvCxnSpPr>
          <p:nvPr/>
        </p:nvCxnSpPr>
        <p:spPr>
          <a:xfrm>
            <a:off x="6000323" y="4026476"/>
            <a:ext cx="663713" cy="642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1676401"/>
            <a:ext cx="1163782" cy="8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TM10001106[[fn=Insignă]]</Template>
  <TotalTime>110</TotalTime>
  <Words>413</Words>
  <Application>Microsoft Office PowerPoint</Application>
  <PresentationFormat>Ecran lat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Gill Sans MT</vt:lpstr>
      <vt:lpstr>Impact</vt:lpstr>
      <vt:lpstr>Tahoma</vt:lpstr>
      <vt:lpstr>Times New Roman</vt:lpstr>
      <vt:lpstr>Badge</vt:lpstr>
      <vt:lpstr>    PROIECT ERASMUS +  ,, O şcoală europeană,  o şcoală pentru fiecare!’’</vt:lpstr>
      <vt:lpstr>DETALII GENERALE PRIVIND CURSUL</vt:lpstr>
      <vt:lpstr>Obiectivele strategice  ale proiectului</vt:lpstr>
      <vt:lpstr>Informarea pĂrinților despre proiectul erasmus+</vt:lpstr>
      <vt:lpstr>Prezentare PowerPoint</vt:lpstr>
      <vt:lpstr>Informarea ELEVILOR despre proiectul erasmus+</vt:lpstr>
      <vt:lpstr>Vizibilitatea proiectului erasmus + ,, o școală europeană, o școală pentru fiecare!”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 O şcoală europeană,  o şcoală pentru fiecare!’’</dc:title>
  <dc:creator>Windows User</dc:creator>
  <cp:lastModifiedBy>Windows User</cp:lastModifiedBy>
  <cp:revision>26</cp:revision>
  <dcterms:created xsi:type="dcterms:W3CDTF">2019-10-22T09:49:17Z</dcterms:created>
  <dcterms:modified xsi:type="dcterms:W3CDTF">2019-10-22T09:25:49Z</dcterms:modified>
</cp:coreProperties>
</file>